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42" autoAdjust="0"/>
  </p:normalViewPr>
  <p:slideViewPr>
    <p:cSldViewPr snapToGrid="0" showGuides="1">
      <p:cViewPr>
        <p:scale>
          <a:sx n="100" d="100"/>
          <a:sy n="100" d="100"/>
        </p:scale>
        <p:origin x="510" y="-13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12E4917-D54E-AD11-8ECE-BB9DE78A11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70D73FA-222F-6AA1-2170-798960DF478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A5F4535-2CE3-B9B3-1424-89BB74F977E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0AFCAD74-0B31-FD13-678F-259B3B8B633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A71D02E5-1E8B-4535-88C2-3938212E74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BCFEF3D-5E0D-A264-75D6-DC69B49397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F1F0DEB-1D5B-5A2D-FBBA-677C65A4A64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D3A912B-C2C5-4D0D-C082-85AEFEC4D45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29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0D2E24C-8ADA-E483-03C9-8D8BCC1045B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D13A4C4-DA8D-35F9-9896-A2FE1DB8D0F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BCC2F8E-0D42-9550-1753-8FA918D4D4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D808695-EE71-4EEE-91B3-1B08820F65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40EE51-E6E4-C623-6281-82741FDF21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31D404-AF48-A018-F56B-77407646C3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9F2FFC-2F1B-48EC-134D-5602693D8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AD682-45DD-4CFC-BCE4-62C87D0CA5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319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2195C9-C441-2856-EFE9-CB0E238E3F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42A3F8-4614-568D-CB5B-27EF83328C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E9DE33-15BA-B3C3-062D-2A54D58CC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20DAB-1EA3-46CC-AA4F-678AB52C22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270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05C033-D161-CB0B-ED0B-8717656AEB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9B9728-FD9C-7E4C-18F4-6972F3732F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A13DFB-321D-2C15-7C0C-4B29BEAE3D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A8188-6512-4725-A576-D52033F411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384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875B07-2E2F-C7C6-35D5-5BA037286E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A6D739-2155-498B-B404-03810C65FA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E6E9AC-52DF-F2D9-FBEF-5CE2578AF1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9382F-137B-4BB3-9272-7F73859749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663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3088DB-EA32-C802-546E-3501667E4F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1C3AEF-B315-411C-6991-9C6A101D03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B36E2E-32B4-0DA3-C647-DC650BBCA5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29629-0611-48C3-874B-94A026D9B8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556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4C651C-B22F-D84E-38B5-1A62DC149D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CDA94A-5F5E-710F-8125-0A3FD28EA7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2FF830-B713-46CD-7C25-A99494DAA8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EB162-5871-48DD-8660-6FACAAC451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445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A3D60F-9D1B-F1E3-5487-9708741527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3C5AE9E-A57E-B2ED-8010-DF76127A1C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5D1C09-7094-EE78-2B25-25E7D91927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A4DD5-ED52-497F-95F3-2F76326BAB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800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09E1D0E-F0D5-D5BE-F57A-CC0DED0B94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1F499DB-9343-F0ED-F18D-57632E33F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6C6A16-876B-A34C-86FC-B300373202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B77C8-C473-4FB2-A722-D52CAFAEE6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779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3414450-B6FD-E953-F726-C1FAE71DDA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D3EF262-EA77-E6AF-8E74-EDFE42B522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04F145-D727-72CA-1CE1-CD6CCE1420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4E28D-CD2E-4DB7-92F3-27BF363C96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953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7ECBF-AB77-70AB-F41D-ECFA6D2F3B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13D89-E53B-780A-4AD0-06355806A0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5B3E73-DA41-35B9-18CB-E13F717D6C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CAE9D-E9A6-4E03-8CCA-3910812F11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715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CBE1A3-6962-BFAA-4DEC-488F6B7928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11FB4E-1A5B-26DD-870C-A1597FBF62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3B6A57-2B13-D53A-6515-FCC45E3C4E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23FB9-A18F-47F6-8CA3-E4C1F29B05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794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8F1F6B1-C61A-B531-E08D-A3D0970383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C9CFC79-B68B-312F-0FD2-9B6908166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92B6637-6199-AA36-2239-8AAB20ED15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F21A972-6A26-1CFF-0067-7B1D5AF926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6CCA559-56B7-CAE2-4FB3-FF5E848BF9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30E814E4-BC11-4F13-AE8C-F370D32A59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3207523-34BF-34EF-717F-72D06C4CF86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17487" y="1618456"/>
            <a:ext cx="87090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令和</a:t>
            </a:r>
            <a:r>
              <a:rPr lang="en-US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6</a:t>
            </a:r>
            <a:r>
              <a:rPr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年度日本○○○獣医学会（中部地区）</a:t>
            </a:r>
            <a:endParaRPr lang="en-US" altLang="zh-CN" sz="36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岐阜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大学：　</a:t>
            </a:r>
            <a:r>
              <a:rPr lang="ja-JP" altLang="en-US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血栓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太郎</a:t>
            </a:r>
            <a:r>
              <a:rPr lang="ja-JP" altLang="en-US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、止血花子</a:t>
            </a:r>
            <a:endParaRPr lang="ja-JP" altLang="ja-JP" sz="2400" b="1" i="1" dirty="0">
              <a:solidFill>
                <a:srgbClr val="FFFF1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93D3D23-E9C7-035C-6613-422C07F8FFF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777875" y="4146550"/>
            <a:ext cx="7554913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8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CO I</a:t>
            </a:r>
            <a:r>
              <a:rPr lang="ja-JP" altLang="en-US" sz="28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関係にある企業などは </a:t>
            </a:r>
            <a:r>
              <a:rPr lang="ja-JP" altLang="ja-JP" sz="28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ありません。</a:t>
            </a:r>
            <a:endParaRPr lang="ja-JP" altLang="ja-JP" sz="40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F5168646-A8B0-FFDF-1F3D-81E2A23D7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8" y="-9525"/>
            <a:ext cx="88788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  <a:ea typeface="HG創英角ｺﾞｼｯｸUB" panose="020B0909000000000000" pitchFamily="49" charset="-128"/>
              </a:rPr>
              <a:t>学術講演口頭発表時、筆頭および責任演者に申告すべきＣＯＩ状態がない時（赤字は削除する）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BD4C331-DE64-FDCC-7141-BDD9BF7C6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1528763"/>
            <a:ext cx="8709025" cy="4751387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336298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515E387-AA0B-E547-DADC-5C99610B595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5106" y="820738"/>
            <a:ext cx="8900823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令和</a:t>
            </a:r>
            <a:r>
              <a:rPr lang="en-US" altLang="ja-JP" sz="3600" b="1" dirty="0">
                <a:solidFill>
                  <a:srgbClr val="FFFFFF"/>
                </a:solidFill>
                <a:latin typeface="ＭＳ Ｐゴシック" panose="020B0600070205080204" pitchFamily="50" charset="-128"/>
              </a:rPr>
              <a:t>6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年度日本○○○獣医学会（中部地区）</a:t>
            </a:r>
            <a:endParaRPr kumimoji="1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ＣＯ Ｉ 開示</a:t>
            </a:r>
            <a:br>
              <a:rPr kumimoji="1" lang="ja-JP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</a:t>
            </a:r>
            <a:br>
              <a:rPr kumimoji="1" lang="ja-JP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岐阜</a:t>
            </a:r>
            <a:r>
              <a:rPr kumimoji="1" lang="ja-JP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大学：　</a:t>
            </a:r>
            <a:r>
              <a:rPr kumimoji="1" lang="ja-JP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血栓</a:t>
            </a:r>
            <a:r>
              <a:rPr kumimoji="1" lang="ja-JP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 太郎</a:t>
            </a:r>
            <a:r>
              <a:rPr kumimoji="1" lang="ja-JP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、止血花子</a:t>
            </a:r>
            <a:endParaRPr kumimoji="1" lang="ja-JP" altLang="ja-JP" sz="2400" b="1" i="1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DEB5F05-72C8-7C92-C8AD-39F0FBE4BBC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31258" y="2781300"/>
            <a:ext cx="8545513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24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演題発表に関連し、開示すべきＣＯＩ関係にある企業</a:t>
            </a:r>
            <a:endParaRPr lang="ja-JP" altLang="en-US" sz="1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○役員・顧問職・社員など　    　：○○製薬（当該者氏名）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○エクイティ（株など）　　　　　：○○製薬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○企業からの特許使用料　　　　　：なし</a:t>
            </a:r>
            <a:endParaRPr lang="en-US" altLang="ja-JP" sz="22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○講演料・原稿料など　　　　　　：○○製薬</a:t>
            </a:r>
            <a:endParaRPr lang="en-US" altLang="ja-JP" sz="22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○臨床研究（治験、代表者）　　　：なし</a:t>
            </a:r>
            <a:endParaRPr lang="en-US" altLang="ja-JP" sz="22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○研究費（受託研究、寄附金など）：なし</a:t>
            </a:r>
            <a:endParaRPr lang="en-US" altLang="ja-JP" sz="22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○企業の寄附講座                ：なし</a:t>
            </a:r>
            <a:endParaRPr lang="en-US" altLang="ja-JP" sz="22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2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○その他の報酬　　　　　　　　　：なし</a:t>
            </a:r>
            <a:endParaRPr lang="en-US" altLang="ja-JP" sz="22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400" b="1" dirty="0">
                <a:solidFill>
                  <a:srgbClr val="FF0000"/>
                </a:solidFill>
              </a:rPr>
              <a:t>＊</a:t>
            </a:r>
            <a:r>
              <a:rPr lang="ja-JP" altLang="en-US" sz="2400" b="1" dirty="0">
                <a:solidFill>
                  <a:srgbClr val="FF0000"/>
                </a:solidFill>
              </a:rPr>
              <a:t>すべての項目を記載</a:t>
            </a:r>
            <a:endParaRPr lang="ja-JP" altLang="ja-JP" sz="2400" b="1" dirty="0">
              <a:solidFill>
                <a:srgbClr val="FF0000"/>
              </a:solidFill>
            </a:endParaRP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FB40B78A-7D1A-CACC-B0D8-25A13F7D3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53" y="-10259"/>
            <a:ext cx="90488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  <a:ea typeface="HG創英角ｺﾞｼｯｸUB" panose="020B0909000000000000" pitchFamily="49" charset="-128"/>
              </a:rPr>
              <a:t>学術講演口頭発表時</a:t>
            </a:r>
            <a:r>
              <a:rPr lang="en-US" altLang="ja-JP" sz="2400" dirty="0">
                <a:solidFill>
                  <a:srgbClr val="FF0000"/>
                </a:solidFill>
                <a:ea typeface="HG創英角ｺﾞｼｯｸUB" panose="020B0909000000000000" pitchFamily="49" charset="-128"/>
              </a:rPr>
              <a:t>､</a:t>
            </a:r>
            <a:r>
              <a:rPr lang="ja-JP" altLang="en-US" sz="2400" dirty="0">
                <a:solidFill>
                  <a:srgbClr val="FF0000"/>
                </a:solidFill>
                <a:ea typeface="HG創英角ｺﾞｼｯｸUB" panose="020B0909000000000000" pitchFamily="49" charset="-128"/>
              </a:rPr>
              <a:t>筆頭および責任演者に申告すべきＣＯＩ状態がある時（赤字は削除する）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9940DF7B-F917-01E7-447E-62B2E7F95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7" y="908050"/>
            <a:ext cx="8709025" cy="5235575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41080187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221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HG創英角ｺﾞｼｯｸUB</vt:lpstr>
      <vt:lpstr>ＭＳ Ｐゴシック</vt:lpstr>
      <vt:lpstr>ＭＳ ゴシック</vt:lpstr>
      <vt:lpstr>Times New Roman</vt:lpstr>
      <vt:lpstr>Default Design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長井利恵</cp:lastModifiedBy>
  <cp:revision>117</cp:revision>
  <cp:lastPrinted>2017-10-27T01:37:00Z</cp:lastPrinted>
  <dcterms:created xsi:type="dcterms:W3CDTF">2000-09-04T17:39:07Z</dcterms:created>
  <dcterms:modified xsi:type="dcterms:W3CDTF">2024-03-12T02:54:36Z</dcterms:modified>
</cp:coreProperties>
</file>